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01" r:id="rId3"/>
    <p:sldId id="277" r:id="rId4"/>
    <p:sldId id="300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9" r:id="rId33"/>
    <p:sldId id="337" r:id="rId34"/>
    <p:sldId id="338" r:id="rId35"/>
    <p:sldId id="313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1" r:id="rId50"/>
    <p:sldId id="272" r:id="rId51"/>
    <p:sldId id="273" r:id="rId52"/>
    <p:sldId id="276" r:id="rId53"/>
    <p:sldId id="274" r:id="rId54"/>
    <p:sldId id="27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4"/>
            <p14:sldId id="333"/>
            <p14:sldId id="339"/>
            <p14:sldId id="337"/>
            <p14:sldId id="338"/>
          </p14:sldIdLst>
        </p14:section>
        <p14:section name="Untitled Section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5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25.png"/><Relationship Id="rId3" Type="http://schemas.openxmlformats.org/officeDocument/2006/relationships/image" Target="../media/image118.png"/><Relationship Id="rId7" Type="http://schemas.openxmlformats.org/officeDocument/2006/relationships/image" Target="../media/image105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3.png"/><Relationship Id="rId5" Type="http://schemas.openxmlformats.org/officeDocument/2006/relationships/image" Target="../media/image120.png"/><Relationship Id="rId10" Type="http://schemas.openxmlformats.org/officeDocument/2006/relationships/image" Target="../media/image122.png"/><Relationship Id="rId4" Type="http://schemas.openxmlformats.org/officeDocument/2006/relationships/image" Target="../media/image119.png"/><Relationship Id="rId9" Type="http://schemas.openxmlformats.org/officeDocument/2006/relationships/image" Target="../media/image102.png"/><Relationship Id="rId1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AB3CE45-89F0-BACF-2DA0-93E4EDBDF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87" y="4776194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58" y="4756519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4340141" y="4470765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027" y="4747467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495" y="4734007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66545A-D2EB-E41A-CAD1-F3A867662D6E}"/>
              </a:ext>
            </a:extLst>
          </p:cNvPr>
          <p:cNvSpPr/>
          <p:nvPr/>
        </p:nvSpPr>
        <p:spPr>
          <a:xfrm>
            <a:off x="5974669" y="2007202"/>
            <a:ext cx="3064991" cy="22150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6887705" y="4476374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E115D3-C04F-3716-2191-02A0B06B94DC}"/>
              </a:ext>
            </a:extLst>
          </p:cNvPr>
          <p:cNvSpPr/>
          <p:nvPr/>
        </p:nvSpPr>
        <p:spPr>
          <a:xfrm>
            <a:off x="70312" y="4462262"/>
            <a:ext cx="12066392" cy="239374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606074" y="4476374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550573" y="446004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4D1C3B-506F-88C8-4833-A6D3E9B70C8A}"/>
              </a:ext>
            </a:extLst>
          </p:cNvPr>
          <p:cNvSpPr/>
          <p:nvPr/>
        </p:nvSpPr>
        <p:spPr>
          <a:xfrm>
            <a:off x="1814890" y="6270848"/>
            <a:ext cx="116821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2,3 PROG</a:t>
            </a:r>
          </a:p>
        </p:txBody>
      </p:sp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9300126" y="142169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</a:t>
            </a:r>
            <a:r>
              <a:rPr lang="en-US" dirty="0">
                <a:solidFill>
                  <a:schemeClr val="accent2"/>
                </a:solidFill>
              </a:rPr>
              <a:t>v1.25 </a:t>
            </a:r>
            <a:r>
              <a:rPr lang="en-US" dirty="0"/>
              <a:t>c3.2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0F53D4-D14D-9ABF-9E86-561AFF404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383" y="179102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37" y="179102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1393474" y="142169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</a:t>
            </a:r>
            <a:r>
              <a:rPr lang="en-US" dirty="0">
                <a:solidFill>
                  <a:schemeClr val="accent2"/>
                </a:solidFill>
              </a:rPr>
              <a:t>v1.25 </a:t>
            </a:r>
            <a:r>
              <a:rPr lang="en-US" dirty="0"/>
              <a:t>c3.1</a:t>
            </a:r>
          </a:p>
        </p:txBody>
      </p:sp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7011</TotalTime>
  <Words>833</Words>
  <Application>Microsoft Office PowerPoint</Application>
  <PresentationFormat>Widescreen</PresentationFormat>
  <Paragraphs>204</Paragraphs>
  <Slides>54</Slides>
  <Notes>5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105</cp:revision>
  <dcterms:created xsi:type="dcterms:W3CDTF">2022-05-19T15:06:45Z</dcterms:created>
  <dcterms:modified xsi:type="dcterms:W3CDTF">2023-01-18T00:33:29Z</dcterms:modified>
</cp:coreProperties>
</file>